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5" r:id="rId11"/>
    <p:sldId id="266" r:id="rId12"/>
    <p:sldId id="267" r:id="rId13"/>
    <p:sldId id="28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798B-91CA-46B7-98B4-ECB1C5071E4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8DA-9AD3-4EAE-85B8-A4F5FECC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798B-91CA-46B7-98B4-ECB1C5071E4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8DA-9AD3-4EAE-85B8-A4F5FECC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8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798B-91CA-46B7-98B4-ECB1C5071E4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8DA-9AD3-4EAE-85B8-A4F5FECC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0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798B-91CA-46B7-98B4-ECB1C5071E4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8DA-9AD3-4EAE-85B8-A4F5FECC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7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798B-91CA-46B7-98B4-ECB1C5071E4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8DA-9AD3-4EAE-85B8-A4F5FECC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0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798B-91CA-46B7-98B4-ECB1C5071E4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8DA-9AD3-4EAE-85B8-A4F5FECC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9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798B-91CA-46B7-98B4-ECB1C5071E4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8DA-9AD3-4EAE-85B8-A4F5FECC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6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798B-91CA-46B7-98B4-ECB1C5071E4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8DA-9AD3-4EAE-85B8-A4F5FECC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798B-91CA-46B7-98B4-ECB1C5071E4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8DA-9AD3-4EAE-85B8-A4F5FECC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7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798B-91CA-46B7-98B4-ECB1C5071E4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8DA-9AD3-4EAE-85B8-A4F5FECC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798B-91CA-46B7-98B4-ECB1C5071E4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8DA-9AD3-4EAE-85B8-A4F5FECC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6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798B-91CA-46B7-98B4-ECB1C5071E46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218DA-9AD3-4EAE-85B8-A4F5FECC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6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urrescue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Group Piecework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Piece rate calculation program designed for teams working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Pieces and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groups are created we can plug in the pieces they worked on.</a:t>
            </a:r>
          </a:p>
          <a:p>
            <a:r>
              <a:rPr lang="en-US" dirty="0" smtClean="0"/>
              <a:t>As pieces and quantities are added, the program auto-calculates Piece payout based on core data settings</a:t>
            </a:r>
          </a:p>
          <a:p>
            <a:r>
              <a:rPr lang="en-US" dirty="0" smtClean="0"/>
              <a:t>A date is required for each group.</a:t>
            </a:r>
          </a:p>
          <a:p>
            <a:r>
              <a:rPr lang="en-US" dirty="0" smtClean="0"/>
              <a:t>After daily data is calculated you can print out the worksheets to be turned in to payroll.</a:t>
            </a:r>
          </a:p>
        </p:txBody>
      </p:sp>
    </p:spTree>
    <p:extLst>
      <p:ext uri="{BB962C8B-B14F-4D97-AF65-F5344CB8AC3E}">
        <p14:creationId xmlns:p14="http://schemas.microsoft.com/office/powerpoint/2010/main" val="18891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(Top Half of page)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189" y="1690688"/>
            <a:ext cx="9090212" cy="52658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35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half of same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415" y="1570617"/>
            <a:ext cx="8680770" cy="50130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516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Deductions for arriving late or leaving 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column in each group worksheet for percentage deductions.</a:t>
            </a:r>
          </a:p>
          <a:p>
            <a:r>
              <a:rPr lang="en-US" dirty="0" smtClean="0"/>
              <a:t>If an Employee within a group arrives an hour late you can deduct 10% of that person’s payout.</a:t>
            </a:r>
          </a:p>
          <a:p>
            <a:r>
              <a:rPr lang="en-US" dirty="0" smtClean="0"/>
              <a:t>A lead person or forklift driver who receives a small hourly wage in addition to the piece rate payout will only have the piece rate portion deducted using the % deduction column. The hourly rate will be reduced by putting in actual hours worked.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064" y="1527586"/>
            <a:ext cx="9305364" cy="51744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955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Tear Down (Individual Piece Rate)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tear down tab is basically the classic Individual Piece Rate</a:t>
            </a:r>
          </a:p>
          <a:p>
            <a:r>
              <a:rPr lang="en-US" dirty="0" smtClean="0"/>
              <a:t>Bob produces 100 widgets at $1.00 each for a total of $100 today.</a:t>
            </a:r>
          </a:p>
          <a:p>
            <a:r>
              <a:rPr lang="en-US" dirty="0" smtClean="0"/>
              <a:t>Like the group sheets, this sheet can be printed, saved to history and cleared at the end of each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729" y="279700"/>
            <a:ext cx="11392349" cy="64868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0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and clearing daily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daily data has been entered and printed you have the option to save the daily data.</a:t>
            </a:r>
          </a:p>
          <a:p>
            <a:r>
              <a:rPr lang="en-US" dirty="0" smtClean="0"/>
              <a:t>When you click on save data the information is stored in a history file for future reference, analyzing, and searching.</a:t>
            </a:r>
          </a:p>
          <a:p>
            <a:r>
              <a:rPr lang="en-US" dirty="0" smtClean="0"/>
              <a:t>Once data is saved you have the option to clear the daily data which wipes out the pieces and payout amounts but leaves employees intact within each group.</a:t>
            </a:r>
          </a:p>
          <a:p>
            <a:r>
              <a:rPr lang="en-US" dirty="0" smtClean="0"/>
              <a:t>Clearing ‘all data’ removes all pieces, payout amounts and employees from the group in case you plan to add all new people.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daily data is saved it is stored in a History file for viewing and analyzing</a:t>
            </a:r>
          </a:p>
          <a:p>
            <a:r>
              <a:rPr lang="en-US" dirty="0" smtClean="0"/>
              <a:t>Click on the Control tab and then click ‘show history worksheet’</a:t>
            </a:r>
          </a:p>
          <a:p>
            <a:r>
              <a:rPr lang="en-US" dirty="0" smtClean="0"/>
              <a:t>This will bring you directly to the History worksheet</a:t>
            </a:r>
          </a:p>
          <a:p>
            <a:r>
              <a:rPr lang="en-US" dirty="0" smtClean="0"/>
              <a:t>There are several rows and columns of data with filters for analyzing all labor costs.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245" y="473336"/>
            <a:ext cx="11274014" cy="59167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91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Control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New work Groups</a:t>
            </a:r>
          </a:p>
          <a:p>
            <a:r>
              <a:rPr lang="en-US" dirty="0" smtClean="0"/>
              <a:t>Hide or show data core</a:t>
            </a:r>
          </a:p>
          <a:p>
            <a:r>
              <a:rPr lang="en-US" dirty="0" smtClean="0"/>
              <a:t>Hide or show History Data worksheet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579" y="193639"/>
            <a:ext cx="11381590" cy="62717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097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456" y="268941"/>
            <a:ext cx="11758108" cy="62717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581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Piecework History Lookup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tab allows you to look up what a group did on a particular day.</a:t>
            </a:r>
          </a:p>
          <a:p>
            <a:r>
              <a:rPr lang="en-US" dirty="0" smtClean="0"/>
              <a:t>Choose a date and a group (Required)</a:t>
            </a:r>
          </a:p>
          <a:p>
            <a:r>
              <a:rPr lang="en-US" dirty="0" smtClean="0"/>
              <a:t>A duplicate of the worksheet you created that day will be re-created to view or print.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548" y="268941"/>
            <a:ext cx="11650532" cy="62932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130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by Step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step by step tutorial link has been added to the program help file to help walk you through the initial set-up of the program, request enhancements, and fix any bugs you may encounter along the way.</a:t>
            </a:r>
          </a:p>
          <a:p>
            <a:r>
              <a:rPr lang="en-US" dirty="0" smtClean="0"/>
              <a:t>This program was initially created to have several small groups at a large flower nursery work together as teams to gather plants, add tags and put the plants on rolling carts. The groups were paid by the truckload.</a:t>
            </a:r>
          </a:p>
          <a:p>
            <a:r>
              <a:rPr lang="en-US" dirty="0" smtClean="0"/>
              <a:t>I have since left the Nursery and made some modifications to the program to make it more generic for general use in other companies.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worthy Cause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10% of all proceeds from this program will be donated to Operation Underground Railroad </a:t>
            </a:r>
            <a:r>
              <a:rPr lang="en-US" dirty="0" smtClean="0">
                <a:hlinkClick r:id="rId2"/>
              </a:rPr>
              <a:t>https://www.ourrescue.org/</a:t>
            </a:r>
            <a:endParaRPr lang="en-US" dirty="0" smtClean="0"/>
          </a:p>
          <a:p>
            <a:r>
              <a:rPr lang="en-US" dirty="0" smtClean="0"/>
              <a:t>This is a group of former police officers and special forces Agents that rescue children from child sex trafficking.</a:t>
            </a:r>
          </a:p>
          <a:p>
            <a:r>
              <a:rPr lang="en-US" dirty="0" smtClean="0"/>
              <a:t>I cannot think of a more horrific crime than trafficking children as sex slaves and in forced prostitution!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99" y="2183802"/>
            <a:ext cx="4883970" cy="3474719"/>
          </a:xfrm>
        </p:spPr>
      </p:pic>
    </p:spTree>
    <p:extLst>
      <p:ext uri="{BB962C8B-B14F-4D97-AF65-F5344CB8AC3E}">
        <p14:creationId xmlns:p14="http://schemas.microsoft.com/office/powerpoint/2010/main" val="13535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194099"/>
            <a:ext cx="6777318" cy="4635995"/>
          </a:xfrm>
        </p:spPr>
      </p:pic>
    </p:spTree>
    <p:extLst>
      <p:ext uri="{BB962C8B-B14F-4D97-AF65-F5344CB8AC3E}">
        <p14:creationId xmlns:p14="http://schemas.microsoft.com/office/powerpoint/2010/main" val="5627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32" y="1602889"/>
            <a:ext cx="6723529" cy="4787153"/>
          </a:xfrm>
        </p:spPr>
      </p:pic>
    </p:spTree>
    <p:extLst>
      <p:ext uri="{BB962C8B-B14F-4D97-AF65-F5344CB8AC3E}">
        <p14:creationId xmlns:p14="http://schemas.microsoft.com/office/powerpoint/2010/main" val="3394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93" y="1570616"/>
            <a:ext cx="8670662" cy="51959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39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CORE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791" y="1690688"/>
            <a:ext cx="8337176" cy="5167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36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is where all the initial piecework data is filled in</a:t>
            </a:r>
          </a:p>
          <a:p>
            <a:r>
              <a:rPr lang="en-US" sz="2400" dirty="0" smtClean="0"/>
              <a:t>Employee names</a:t>
            </a:r>
          </a:p>
          <a:p>
            <a:r>
              <a:rPr lang="en-US" sz="2400" dirty="0" smtClean="0"/>
              <a:t>Piecework items</a:t>
            </a:r>
          </a:p>
          <a:p>
            <a:r>
              <a:rPr lang="en-US" sz="2400" dirty="0" smtClean="0"/>
              <a:t>Rates per piece</a:t>
            </a:r>
          </a:p>
          <a:p>
            <a:r>
              <a:rPr lang="en-US" sz="2400" dirty="0" smtClean="0"/>
              <a:t>Teardown rates (this column is for piece rate by individual)</a:t>
            </a:r>
          </a:p>
          <a:p>
            <a:r>
              <a:rPr lang="en-US" sz="2400" dirty="0" smtClean="0"/>
              <a:t>Supervisor piece rate (supervisor can get an hourly rate plus a portion of the group’s payout)</a:t>
            </a:r>
          </a:p>
          <a:p>
            <a:r>
              <a:rPr lang="en-US" sz="2400" dirty="0" smtClean="0"/>
              <a:t>Supervisor Names </a:t>
            </a:r>
          </a:p>
          <a:p>
            <a:r>
              <a:rPr lang="en-US" sz="2400" dirty="0" smtClean="0"/>
              <a:t>Other Rates: These are hourly rates that can be set for individuals within the group; such as a group leader, forklift driver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86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Setting up teams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Control tab click on ‘add new group worksheet’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9" y="2528046"/>
            <a:ext cx="7573383" cy="43299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00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each Group a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group name is required for each new group</a:t>
            </a:r>
          </a:p>
          <a:p>
            <a:r>
              <a:rPr lang="en-US" dirty="0" smtClean="0"/>
              <a:t>As groups are created a tab for each group is added to the program</a:t>
            </a:r>
          </a:p>
          <a:p>
            <a:r>
              <a:rPr lang="en-US" dirty="0" smtClean="0"/>
              <a:t>Add names of employees for each group from the dropdown list</a:t>
            </a:r>
          </a:p>
          <a:p>
            <a:r>
              <a:rPr lang="en-US" dirty="0" smtClean="0"/>
              <a:t>Add supervisor name for each group (if any)</a:t>
            </a:r>
          </a:p>
          <a:p>
            <a:r>
              <a:rPr lang="en-US" dirty="0" smtClean="0"/>
              <a:t>Add roles for members within the groups (column in front of names)</a:t>
            </a:r>
          </a:p>
          <a:p>
            <a:r>
              <a:rPr lang="en-US" dirty="0" smtClean="0"/>
              <a:t>In the following examples there are 4 groups with names and roles set-up.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Employees added via drop down menu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002" y="1825624"/>
            <a:ext cx="9222068" cy="50323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375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Supervisors added via drop down menu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673" y="1753496"/>
            <a:ext cx="8933497" cy="51045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90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807</Words>
  <Application>Microsoft Office PowerPoint</Application>
  <PresentationFormat>Widescreen</PresentationFormat>
  <Paragraphs>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Group Piecework</vt:lpstr>
      <vt:lpstr>Main Control Page</vt:lpstr>
      <vt:lpstr>CONTROLS  PAGE</vt:lpstr>
      <vt:lpstr>DATA CORE</vt:lpstr>
      <vt:lpstr>Data Core</vt:lpstr>
      <vt:lpstr>Setting up teams</vt:lpstr>
      <vt:lpstr>Give each Group a Name</vt:lpstr>
      <vt:lpstr>Employees added via drop down menu</vt:lpstr>
      <vt:lpstr>Supervisors added via drop down menu </vt:lpstr>
      <vt:lpstr>Entering Pieces and hours</vt:lpstr>
      <vt:lpstr>Examples (Top Half of page)</vt:lpstr>
      <vt:lpstr>Bottom half of same Page</vt:lpstr>
      <vt:lpstr>Deductions for arriving late or leaving early</vt:lpstr>
      <vt:lpstr>Deductions </vt:lpstr>
      <vt:lpstr>Tear Down (Individual Piece Rate)</vt:lpstr>
      <vt:lpstr>PowerPoint Presentation</vt:lpstr>
      <vt:lpstr>Saving and clearing daily data</vt:lpstr>
      <vt:lpstr>History Data</vt:lpstr>
      <vt:lpstr>PowerPoint Presentation</vt:lpstr>
      <vt:lpstr>PowerPoint Presentation</vt:lpstr>
      <vt:lpstr>PowerPoint Presentation</vt:lpstr>
      <vt:lpstr>Piecework History Lookup</vt:lpstr>
      <vt:lpstr>PowerPoint Presentation</vt:lpstr>
      <vt:lpstr>Step by Step Tutorial</vt:lpstr>
      <vt:lpstr>A worthy Cause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Piecework</dc:title>
  <dc:creator>Garry</dc:creator>
  <cp:lastModifiedBy>Garry</cp:lastModifiedBy>
  <cp:revision>26</cp:revision>
  <dcterms:created xsi:type="dcterms:W3CDTF">2015-02-03T12:07:19Z</dcterms:created>
  <dcterms:modified xsi:type="dcterms:W3CDTF">2015-02-09T14:35:48Z</dcterms:modified>
</cp:coreProperties>
</file>